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Inter Medium" charset="1" panose="02000503000000020004"/>
      <p:regular r:id="rId18"/>
    </p:embeddedFont>
    <p:embeddedFont>
      <p:font typeface="Inter" charset="1" panose="020B05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555" y="2414656"/>
            <a:ext cx="16402890" cy="5457689"/>
          </a:xfrm>
          <a:custGeom>
            <a:avLst/>
            <a:gdLst/>
            <a:ahLst/>
            <a:cxnLst/>
            <a:rect r="r" b="b" t="t" l="l"/>
            <a:pathLst>
              <a:path h="5457689" w="16402890">
                <a:moveTo>
                  <a:pt x="0" y="0"/>
                </a:moveTo>
                <a:lnTo>
                  <a:pt x="16402890" y="0"/>
                </a:lnTo>
                <a:lnTo>
                  <a:pt x="16402890" y="5457688"/>
                </a:lnTo>
                <a:lnTo>
                  <a:pt x="0" y="545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2207" y="3859629"/>
            <a:ext cx="13963587" cy="231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9"/>
              </a:lnSpc>
              <a:spcBef>
                <a:spcPct val="0"/>
              </a:spcBef>
            </a:pPr>
            <a:r>
              <a:rPr lang="en-US" sz="134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QUINTETO FANTÁSTICO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555414"/>
            <a:ext cx="18288000" cy="1150561"/>
            <a:chOff x="0" y="0"/>
            <a:chExt cx="24384000" cy="153408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0370547" y="0"/>
              <a:ext cx="3642907" cy="1534082"/>
              <a:chOff x="0" y="0"/>
              <a:chExt cx="719587" cy="3030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587" cy="303029"/>
              </a:xfrm>
              <a:custGeom>
                <a:avLst/>
                <a:gdLst/>
                <a:ahLst/>
                <a:cxnLst/>
                <a:rect r="r" b="b" t="t" l="l"/>
                <a:pathLst>
                  <a:path h="303029" w="719587">
                    <a:moveTo>
                      <a:pt x="0" y="0"/>
                    </a:moveTo>
                    <a:lnTo>
                      <a:pt x="719587" y="0"/>
                    </a:lnTo>
                    <a:lnTo>
                      <a:pt x="719587" y="303029"/>
                    </a:lnTo>
                    <a:lnTo>
                      <a:pt x="0" y="303029"/>
                    </a:lnTo>
                    <a:close/>
                  </a:path>
                </a:pathLst>
              </a:custGeom>
              <a:solidFill>
                <a:srgbClr val="061901"/>
              </a:solidFill>
              <a:ln w="28575" cap="sq">
                <a:solidFill>
                  <a:srgbClr val="94B9DE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19587" cy="3506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r>
                  <a:rPr lang="en-US" b="true" sz="2599" spc="-181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A Criação de Vandro Carlos</a:t>
                </a: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4013453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18288000" cy="693361"/>
            <a:chOff x="0" y="0"/>
            <a:chExt cx="24384000" cy="92448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0370547" y="0"/>
              <a:ext cx="3642907" cy="924482"/>
              <a:chOff x="0" y="0"/>
              <a:chExt cx="719587" cy="1826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19587" cy="182614"/>
              </a:xfrm>
              <a:custGeom>
                <a:avLst/>
                <a:gdLst/>
                <a:ahLst/>
                <a:cxnLst/>
                <a:rect r="r" b="b" t="t" l="l"/>
                <a:pathLst>
                  <a:path h="182614" w="719587">
                    <a:moveTo>
                      <a:pt x="0" y="0"/>
                    </a:moveTo>
                    <a:lnTo>
                      <a:pt x="719587" y="0"/>
                    </a:lnTo>
                    <a:lnTo>
                      <a:pt x="719587" y="182614"/>
                    </a:lnTo>
                    <a:lnTo>
                      <a:pt x="0" y="182614"/>
                    </a:lnTo>
                    <a:close/>
                  </a:path>
                </a:pathLst>
              </a:custGeom>
              <a:solidFill>
                <a:srgbClr val="061901"/>
              </a:solidFill>
              <a:ln w="28575" cap="sq">
                <a:solidFill>
                  <a:srgbClr val="94B9DE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19587" cy="230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0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4013453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195" y="2257849"/>
            <a:ext cx="17345445" cy="5771303"/>
          </a:xfrm>
          <a:custGeom>
            <a:avLst/>
            <a:gdLst/>
            <a:ahLst/>
            <a:cxnLst/>
            <a:rect r="r" b="b" t="t" l="l"/>
            <a:pathLst>
              <a:path h="5771303" w="17345445">
                <a:moveTo>
                  <a:pt x="0" y="0"/>
                </a:moveTo>
                <a:lnTo>
                  <a:pt x="17345445" y="0"/>
                </a:lnTo>
                <a:lnTo>
                  <a:pt x="17345445" y="5771302"/>
                </a:lnTo>
                <a:lnTo>
                  <a:pt x="0" y="577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5492" y="609570"/>
            <a:ext cx="3485272" cy="111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1"/>
              </a:lnSpc>
              <a:spcBef>
                <a:spcPct val="0"/>
              </a:spcBef>
            </a:pPr>
            <a:r>
              <a:rPr lang="en-US" sz="655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ANEXOS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555414"/>
            <a:ext cx="18288000" cy="702886"/>
            <a:chOff x="0" y="0"/>
            <a:chExt cx="24384000" cy="93718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0370547" y="0"/>
              <a:ext cx="3642907" cy="937182"/>
              <a:chOff x="0" y="0"/>
              <a:chExt cx="719587" cy="18512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587" cy="185122"/>
              </a:xfrm>
              <a:custGeom>
                <a:avLst/>
                <a:gdLst/>
                <a:ahLst/>
                <a:cxnLst/>
                <a:rect r="r" b="b" t="t" l="l"/>
                <a:pathLst>
                  <a:path h="185122" w="719587">
                    <a:moveTo>
                      <a:pt x="0" y="0"/>
                    </a:moveTo>
                    <a:lnTo>
                      <a:pt x="719587" y="0"/>
                    </a:lnTo>
                    <a:lnTo>
                      <a:pt x="719587" y="185122"/>
                    </a:lnTo>
                    <a:lnTo>
                      <a:pt x="0" y="185122"/>
                    </a:lnTo>
                    <a:close/>
                  </a:path>
                </a:pathLst>
              </a:custGeom>
              <a:solidFill>
                <a:srgbClr val="061901"/>
              </a:solidFill>
              <a:ln w="28575" cap="sq">
                <a:solidFill>
                  <a:srgbClr val="94B9DE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19587" cy="232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r>
                  <a:rPr lang="en-US" b="true" sz="2599" spc="-181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@reallygreatsite</a:t>
                </a: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4013453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1365856"/>
            <a:ext cx="18288000" cy="28575"/>
            <a:chOff x="0" y="0"/>
            <a:chExt cx="24384000" cy="38100"/>
          </a:xfrm>
        </p:grpSpPr>
        <p:sp>
          <p:nvSpPr>
            <p:cNvPr name="AutoShape 11" id="11"/>
            <p:cNvSpPr/>
            <p:nvPr/>
          </p:nvSpPr>
          <p:spPr>
            <a:xfrm>
              <a:off x="0" y="19050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4013453" y="19050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4122710" y="2423247"/>
            <a:ext cx="3475356" cy="5440505"/>
          </a:xfrm>
          <a:custGeom>
            <a:avLst/>
            <a:gdLst/>
            <a:ahLst/>
            <a:cxnLst/>
            <a:rect r="r" b="b" t="t" l="l"/>
            <a:pathLst>
              <a:path h="5440505" w="3475356">
                <a:moveTo>
                  <a:pt x="0" y="0"/>
                </a:moveTo>
                <a:lnTo>
                  <a:pt x="3475356" y="0"/>
                </a:lnTo>
                <a:lnTo>
                  <a:pt x="3475356" y="5440506"/>
                </a:lnTo>
                <a:lnTo>
                  <a:pt x="0" y="54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63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1785400" y="2188651"/>
            <a:ext cx="3324205" cy="5909698"/>
          </a:xfrm>
          <a:custGeom>
            <a:avLst/>
            <a:gdLst/>
            <a:ahLst/>
            <a:cxnLst/>
            <a:rect r="r" b="b" t="t" l="l"/>
            <a:pathLst>
              <a:path h="5909698" w="3324205">
                <a:moveTo>
                  <a:pt x="0" y="0"/>
                </a:moveTo>
                <a:lnTo>
                  <a:pt x="3324206" y="0"/>
                </a:lnTo>
                <a:lnTo>
                  <a:pt x="3324206" y="5909698"/>
                </a:lnTo>
                <a:lnTo>
                  <a:pt x="0" y="590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555" y="2414656"/>
            <a:ext cx="16402890" cy="5457689"/>
          </a:xfrm>
          <a:custGeom>
            <a:avLst/>
            <a:gdLst/>
            <a:ahLst/>
            <a:cxnLst/>
            <a:rect r="r" b="b" t="t" l="l"/>
            <a:pathLst>
              <a:path h="5457689" w="16402890">
                <a:moveTo>
                  <a:pt x="0" y="0"/>
                </a:moveTo>
                <a:lnTo>
                  <a:pt x="16402890" y="0"/>
                </a:lnTo>
                <a:lnTo>
                  <a:pt x="16402890" y="5457688"/>
                </a:lnTo>
                <a:lnTo>
                  <a:pt x="0" y="545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6077" y="3859629"/>
            <a:ext cx="7170636" cy="230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89"/>
              </a:lnSpc>
              <a:spcBef>
                <a:spcPct val="0"/>
              </a:spcBef>
            </a:pPr>
            <a:r>
              <a:rPr lang="en-US" sz="134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OBRIGADO!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555414"/>
            <a:ext cx="18288000" cy="702886"/>
            <a:chOff x="0" y="0"/>
            <a:chExt cx="24384000" cy="93718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0370547" y="0"/>
              <a:ext cx="3642907" cy="937182"/>
              <a:chOff x="0" y="0"/>
              <a:chExt cx="719587" cy="18512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587" cy="185122"/>
              </a:xfrm>
              <a:custGeom>
                <a:avLst/>
                <a:gdLst/>
                <a:ahLst/>
                <a:cxnLst/>
                <a:rect r="r" b="b" t="t" l="l"/>
                <a:pathLst>
                  <a:path h="185122" w="719587">
                    <a:moveTo>
                      <a:pt x="0" y="0"/>
                    </a:moveTo>
                    <a:lnTo>
                      <a:pt x="719587" y="0"/>
                    </a:lnTo>
                    <a:lnTo>
                      <a:pt x="719587" y="185122"/>
                    </a:lnTo>
                    <a:lnTo>
                      <a:pt x="0" y="185122"/>
                    </a:lnTo>
                    <a:close/>
                  </a:path>
                </a:pathLst>
              </a:custGeom>
              <a:solidFill>
                <a:srgbClr val="061901"/>
              </a:solidFill>
              <a:ln w="28575" cap="sq">
                <a:solidFill>
                  <a:srgbClr val="94B9DE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19587" cy="232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r>
                  <a:rPr lang="en-US" b="true" sz="2599" spc="-181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@reallygreatsite</a:t>
                </a: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4013453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18288000" cy="702886"/>
            <a:chOff x="0" y="0"/>
            <a:chExt cx="24384000" cy="93718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0370547" y="0"/>
              <a:ext cx="3642907" cy="937182"/>
              <a:chOff x="0" y="0"/>
              <a:chExt cx="719587" cy="1851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19587" cy="185122"/>
              </a:xfrm>
              <a:custGeom>
                <a:avLst/>
                <a:gdLst/>
                <a:ahLst/>
                <a:cxnLst/>
                <a:rect r="r" b="b" t="t" l="l"/>
                <a:pathLst>
                  <a:path h="185122" w="719587">
                    <a:moveTo>
                      <a:pt x="0" y="0"/>
                    </a:moveTo>
                    <a:lnTo>
                      <a:pt x="719587" y="0"/>
                    </a:lnTo>
                    <a:lnTo>
                      <a:pt x="719587" y="185122"/>
                    </a:lnTo>
                    <a:lnTo>
                      <a:pt x="0" y="185122"/>
                    </a:lnTo>
                    <a:close/>
                  </a:path>
                </a:pathLst>
              </a:custGeom>
              <a:solidFill>
                <a:srgbClr val="061901"/>
              </a:solidFill>
              <a:ln w="28575" cap="sq">
                <a:solidFill>
                  <a:srgbClr val="94B9DE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719587" cy="232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r>
                  <a:rPr lang="en-US" b="true" sz="2599" spc="-181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LARANA TECH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0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4013453" y="468591"/>
              <a:ext cx="10370547" cy="0"/>
            </a:xfrm>
            <a:prstGeom prst="line">
              <a:avLst/>
            </a:prstGeom>
            <a:ln cap="flat" w="38100">
              <a:solidFill>
                <a:srgbClr val="94B9DE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1387" y="1028700"/>
            <a:ext cx="10517275" cy="7017891"/>
          </a:xfrm>
          <a:custGeom>
            <a:avLst/>
            <a:gdLst/>
            <a:ahLst/>
            <a:cxnLst/>
            <a:rect r="r" b="b" t="t" l="l"/>
            <a:pathLst>
              <a:path h="7017891" w="10517275">
                <a:moveTo>
                  <a:pt x="0" y="0"/>
                </a:moveTo>
                <a:lnTo>
                  <a:pt x="10517275" y="0"/>
                </a:lnTo>
                <a:lnTo>
                  <a:pt x="10517275" y="7017891"/>
                </a:lnTo>
                <a:lnTo>
                  <a:pt x="0" y="7017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778" y="1236606"/>
            <a:ext cx="7027098" cy="4393746"/>
            <a:chOff x="0" y="0"/>
            <a:chExt cx="1850758" cy="1157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0758" cy="1157200"/>
            </a:xfrm>
            <a:custGeom>
              <a:avLst/>
              <a:gdLst/>
              <a:ahLst/>
              <a:cxnLst/>
              <a:rect r="r" b="b" t="t" l="l"/>
              <a:pathLst>
                <a:path h="1157200" w="1850758">
                  <a:moveTo>
                    <a:pt x="0" y="0"/>
                  </a:moveTo>
                  <a:lnTo>
                    <a:pt x="1850758" y="0"/>
                  </a:lnTo>
                  <a:lnTo>
                    <a:pt x="1850758" y="1157200"/>
                  </a:lnTo>
                  <a:lnTo>
                    <a:pt x="0" y="1157200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50758" cy="119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91387" y="-5747241"/>
            <a:ext cx="3454489" cy="1402066"/>
            <a:chOff x="0" y="0"/>
            <a:chExt cx="909824" cy="3692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9824" cy="369268"/>
            </a:xfrm>
            <a:custGeom>
              <a:avLst/>
              <a:gdLst/>
              <a:ahLst/>
              <a:cxnLst/>
              <a:rect r="r" b="b" t="t" l="l"/>
              <a:pathLst>
                <a:path h="369268" w="909824">
                  <a:moveTo>
                    <a:pt x="0" y="0"/>
                  </a:moveTo>
                  <a:lnTo>
                    <a:pt x="909824" y="0"/>
                  </a:lnTo>
                  <a:lnTo>
                    <a:pt x="909824" y="369268"/>
                  </a:lnTo>
                  <a:lnTo>
                    <a:pt x="0" y="369268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09824" cy="407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85005" y="1879407"/>
            <a:ext cx="9451514" cy="5316477"/>
          </a:xfrm>
          <a:custGeom>
            <a:avLst/>
            <a:gdLst/>
            <a:ahLst/>
            <a:cxnLst/>
            <a:rect r="r" b="b" t="t" l="l"/>
            <a:pathLst>
              <a:path h="5316477" w="9451514">
                <a:moveTo>
                  <a:pt x="0" y="0"/>
                </a:moveTo>
                <a:lnTo>
                  <a:pt x="9451514" y="0"/>
                </a:lnTo>
                <a:lnTo>
                  <a:pt x="9451514" y="5316477"/>
                </a:lnTo>
                <a:lnTo>
                  <a:pt x="0" y="5316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9391" y="1284231"/>
            <a:ext cx="6609966" cy="83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2"/>
              </a:lnSpc>
            </a:pPr>
            <a:r>
              <a:rPr lang="en-US" sz="581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QUINTETO FANTASTICO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028" y="2783204"/>
            <a:ext cx="5442536" cy="23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Henrique Terroni - 2301554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Felipe Camargo - 2301650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Leonardo Madureira - 2301599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Lucas Goto - 2301474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Yago Araújo - 2300743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0795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596596" cy="8229600"/>
            <a:chOff x="0" y="0"/>
            <a:chExt cx="200075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075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00750">
                  <a:moveTo>
                    <a:pt x="0" y="0"/>
                  </a:moveTo>
                  <a:lnTo>
                    <a:pt x="2000750" y="0"/>
                  </a:lnTo>
                  <a:lnTo>
                    <a:pt x="200075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075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650" y="1236606"/>
            <a:ext cx="7147861" cy="7813788"/>
            <a:chOff x="0" y="0"/>
            <a:chExt cx="1107391" cy="1210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7391" cy="1210560"/>
            </a:xfrm>
            <a:custGeom>
              <a:avLst/>
              <a:gdLst/>
              <a:ahLst/>
              <a:cxnLst/>
              <a:rect r="r" b="b" t="t" l="l"/>
              <a:pathLst>
                <a:path h="1210560" w="1107391">
                  <a:moveTo>
                    <a:pt x="0" y="0"/>
                  </a:moveTo>
                  <a:lnTo>
                    <a:pt x="1107391" y="0"/>
                  </a:lnTo>
                  <a:lnTo>
                    <a:pt x="1107391" y="1210560"/>
                  </a:lnTo>
                  <a:lnTo>
                    <a:pt x="0" y="1210560"/>
                  </a:lnTo>
                  <a:close/>
                </a:path>
              </a:pathLst>
            </a:custGeom>
            <a:blipFill>
              <a:blip r:embed="rId4"/>
              <a:stretch>
                <a:fillRect l="-22877" t="0" r="-2287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034228" y="2405980"/>
            <a:ext cx="6509297" cy="132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2"/>
              </a:lnSpc>
            </a:pPr>
            <a:r>
              <a:rPr lang="en-US" sz="90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4228" y="5422634"/>
            <a:ext cx="6509297" cy="120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Nosso robô foi desenvolvido com o intuito de navegar e identificar objetos em vermelho e recolhe-los e armazena-los em sua caçamba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6112" y="1028700"/>
            <a:ext cx="12333188" cy="8229600"/>
          </a:xfrm>
          <a:custGeom>
            <a:avLst/>
            <a:gdLst/>
            <a:ahLst/>
            <a:cxnLst/>
            <a:rect r="r" b="b" t="t" l="l"/>
            <a:pathLst>
              <a:path h="8229600" w="12333188">
                <a:moveTo>
                  <a:pt x="0" y="0"/>
                </a:moveTo>
                <a:lnTo>
                  <a:pt x="12333188" y="0"/>
                </a:lnTo>
                <a:lnTo>
                  <a:pt x="123331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537851" cy="8229600"/>
            <a:chOff x="0" y="0"/>
            <a:chExt cx="93178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1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931780">
                  <a:moveTo>
                    <a:pt x="0" y="0"/>
                  </a:moveTo>
                  <a:lnTo>
                    <a:pt x="931780" y="0"/>
                  </a:lnTo>
                  <a:lnTo>
                    <a:pt x="931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3178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8834" y="1236606"/>
            <a:ext cx="3037583" cy="7813788"/>
            <a:chOff x="0" y="0"/>
            <a:chExt cx="470601" cy="1210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0601" cy="1210560"/>
            </a:xfrm>
            <a:custGeom>
              <a:avLst/>
              <a:gdLst/>
              <a:ahLst/>
              <a:cxnLst/>
              <a:rect r="r" b="b" t="t" l="l"/>
              <a:pathLst>
                <a:path h="1210560" w="470601">
                  <a:moveTo>
                    <a:pt x="0" y="0"/>
                  </a:moveTo>
                  <a:lnTo>
                    <a:pt x="470601" y="0"/>
                  </a:lnTo>
                  <a:lnTo>
                    <a:pt x="470601" y="1210560"/>
                  </a:lnTo>
                  <a:lnTo>
                    <a:pt x="0" y="1210560"/>
                  </a:lnTo>
                  <a:close/>
                </a:path>
              </a:pathLst>
            </a:custGeom>
            <a:blipFill>
              <a:blip r:embed="rId4"/>
              <a:stretch>
                <a:fillRect l="-46463" t="0" r="-4646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98192" y="2477194"/>
            <a:ext cx="6111571" cy="97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1"/>
              </a:lnSpc>
            </a:pPr>
            <a:r>
              <a:rPr lang="en-US" sz="73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1210" y="4064000"/>
            <a:ext cx="10747329" cy="144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0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Desde os primórdios da humanidade, temos problemas com o descarte correto de matéria inutilizada, por exemplo, lixo e compostos orgânicos.</a:t>
            </a:r>
          </a:p>
          <a:p>
            <a:pPr algn="just">
              <a:lnSpc>
                <a:spcPts val="2876"/>
              </a:lnSpc>
              <a:spcBef>
                <a:spcPct val="0"/>
              </a:spcBef>
            </a:pPr>
            <a:r>
              <a:rPr lang="en-US" sz="20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Tendo isto em vista, nos sentimos obrigados a desenvolver um robô que possa auxiliar os humanos nessa atividade essencial / crucial </a:t>
            </a:r>
            <a:r>
              <a:rPr lang="en-US" sz="20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para a vida continuar nos conformes.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5586" y="1028700"/>
            <a:ext cx="7163714" cy="8229600"/>
            <a:chOff x="0" y="0"/>
            <a:chExt cx="188673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6739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86739">
                  <a:moveTo>
                    <a:pt x="0" y="0"/>
                  </a:moveTo>
                  <a:lnTo>
                    <a:pt x="1886739" y="0"/>
                  </a:lnTo>
                  <a:lnTo>
                    <a:pt x="188673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673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5586" y="1236606"/>
            <a:ext cx="6973754" cy="7813788"/>
            <a:chOff x="0" y="0"/>
            <a:chExt cx="1080417" cy="1210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0417" cy="1210560"/>
            </a:xfrm>
            <a:custGeom>
              <a:avLst/>
              <a:gdLst/>
              <a:ahLst/>
              <a:cxnLst/>
              <a:rect r="r" b="b" t="t" l="l"/>
              <a:pathLst>
                <a:path h="1210560" w="1080417">
                  <a:moveTo>
                    <a:pt x="0" y="0"/>
                  </a:moveTo>
                  <a:lnTo>
                    <a:pt x="1080417" y="0"/>
                  </a:lnTo>
                  <a:lnTo>
                    <a:pt x="1080417" y="1210560"/>
                  </a:lnTo>
                  <a:lnTo>
                    <a:pt x="0" y="1210560"/>
                  </a:lnTo>
                  <a:close/>
                </a:path>
              </a:pathLst>
            </a:custGeom>
            <a:blipFill>
              <a:blip r:embed="rId2"/>
              <a:stretch>
                <a:fillRect l="-24697" t="0" r="-2469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30651" y="1791671"/>
            <a:ext cx="7694481" cy="132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2"/>
              </a:lnSpc>
            </a:pPr>
            <a:r>
              <a:rPr lang="en-US" sz="90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FUNCIONALIDADES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651" y="3470963"/>
            <a:ext cx="5510020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Nosso robô é capaz de se locomover para todos as direções, contendo motores unilaterais, ele rompe barreiras que o limitariam à uma coleta mais simples.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Sua garra tem forte estrutura e ãngulo de abertura que o possibilita a coletar desde pequenos objetos até latas de refrigerante.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Temos um sensor que possibilita a captação de cores. No teste inicial utilizamos a cor vermelha. Isso auxilia a identificar a lata de teste.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garra se move na vertical. possibilitando colocar a lata no lixo.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5531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870" y="1028700"/>
            <a:ext cx="18997739" cy="4766705"/>
          </a:xfrm>
          <a:custGeom>
            <a:avLst/>
            <a:gdLst/>
            <a:ahLst/>
            <a:cxnLst/>
            <a:rect r="r" b="b" t="t" l="l"/>
            <a:pathLst>
              <a:path h="4766705" w="18997739">
                <a:moveTo>
                  <a:pt x="0" y="0"/>
                </a:moveTo>
                <a:lnTo>
                  <a:pt x="18997740" y="0"/>
                </a:lnTo>
                <a:lnTo>
                  <a:pt x="18997740" y="4766705"/>
                </a:lnTo>
                <a:lnTo>
                  <a:pt x="0" y="476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40471"/>
            <a:ext cx="16230600" cy="3617829"/>
            <a:chOff x="0" y="0"/>
            <a:chExt cx="4274726" cy="9528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952844"/>
            </a:xfrm>
            <a:custGeom>
              <a:avLst/>
              <a:gdLst/>
              <a:ahLst/>
              <a:cxnLst/>
              <a:rect r="r" b="b" t="t" l="l"/>
              <a:pathLst>
                <a:path h="95284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52844"/>
                  </a:lnTo>
                  <a:lnTo>
                    <a:pt x="0" y="952844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990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373" y="5795405"/>
            <a:ext cx="15913253" cy="3307960"/>
            <a:chOff x="0" y="0"/>
            <a:chExt cx="2465379" cy="512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5379" cy="512490"/>
            </a:xfrm>
            <a:custGeom>
              <a:avLst/>
              <a:gdLst/>
              <a:ahLst/>
              <a:cxnLst/>
              <a:rect r="r" b="b" t="t" l="l"/>
              <a:pathLst>
                <a:path h="512490" w="2465379">
                  <a:moveTo>
                    <a:pt x="0" y="0"/>
                  </a:moveTo>
                  <a:lnTo>
                    <a:pt x="2465379" y="0"/>
                  </a:lnTo>
                  <a:lnTo>
                    <a:pt x="2465379" y="512490"/>
                  </a:lnTo>
                  <a:lnTo>
                    <a:pt x="0" y="512490"/>
                  </a:lnTo>
                  <a:close/>
                </a:path>
              </a:pathLst>
            </a:custGeom>
            <a:blipFill>
              <a:blip r:embed="rId4"/>
              <a:stretch>
                <a:fillRect l="0" t="-193940" r="0" b="-18711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23570" y="1751531"/>
            <a:ext cx="11840859" cy="122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90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PROBLEMAS E DESAFIOS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8464" y="2967791"/>
            <a:ext cx="1299107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Houveram limitações em nosso planejamento, o principal foi identificar o angulo que a garra precisaria fechar para agarrar a lata com sucesso.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Não podemos nos esquecer de citar a limitação dos fios, nos forçou a nos adaptarmos. Nem sempre havia um tamanho ideal para o total funcionamento em perfeição do robô, porém, com muito esforço conseguimos realocar os fios e adaptar o cenário ao nosso favor.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72526" y="-615126"/>
            <a:ext cx="8229600" cy="11517252"/>
          </a:xfrm>
          <a:custGeom>
            <a:avLst/>
            <a:gdLst/>
            <a:ahLst/>
            <a:cxnLst/>
            <a:rect r="r" b="b" t="t" l="l"/>
            <a:pathLst>
              <a:path h="11517252" w="8229600">
                <a:moveTo>
                  <a:pt x="0" y="0"/>
                </a:moveTo>
                <a:lnTo>
                  <a:pt x="8229600" y="0"/>
                </a:lnTo>
                <a:lnTo>
                  <a:pt x="8229600" y="11517252"/>
                </a:lnTo>
                <a:lnTo>
                  <a:pt x="0" y="1151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4734" y="1028700"/>
            <a:ext cx="4294566" cy="8229600"/>
            <a:chOff x="0" y="0"/>
            <a:chExt cx="113107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079" cy="2167467"/>
            </a:xfrm>
            <a:custGeom>
              <a:avLst/>
              <a:gdLst/>
              <a:ahLst/>
              <a:cxnLst/>
              <a:rect r="r" b="b" t="t" l="l"/>
              <a:pathLst>
                <a:path h="2167467" w="1131079">
                  <a:moveTo>
                    <a:pt x="0" y="0"/>
                  </a:moveTo>
                  <a:lnTo>
                    <a:pt x="1131079" y="0"/>
                  </a:lnTo>
                  <a:lnTo>
                    <a:pt x="113107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3107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56772" y="1236606"/>
            <a:ext cx="3910490" cy="7813788"/>
            <a:chOff x="0" y="0"/>
            <a:chExt cx="605837" cy="1210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5837" cy="1210560"/>
            </a:xfrm>
            <a:custGeom>
              <a:avLst/>
              <a:gdLst/>
              <a:ahLst/>
              <a:cxnLst/>
              <a:rect r="r" b="b" t="t" l="l"/>
              <a:pathLst>
                <a:path h="1210560" w="605837">
                  <a:moveTo>
                    <a:pt x="0" y="0"/>
                  </a:moveTo>
                  <a:lnTo>
                    <a:pt x="605837" y="0"/>
                  </a:lnTo>
                  <a:lnTo>
                    <a:pt x="605837" y="1210560"/>
                  </a:lnTo>
                  <a:lnTo>
                    <a:pt x="0" y="1210560"/>
                  </a:lnTo>
                  <a:close/>
                </a:path>
              </a:pathLst>
            </a:custGeom>
            <a:blipFill>
              <a:blip r:embed="rId4"/>
              <a:stretch>
                <a:fillRect l="-126005" t="0" r="-404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58715" y="2246439"/>
            <a:ext cx="8074537" cy="238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8"/>
              </a:lnSpc>
            </a:pPr>
            <a:r>
              <a:rPr lang="en-US" sz="90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CONHECIMENTO ADQUIRIDO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8715" y="5376736"/>
            <a:ext cx="8657221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Obtivemos vários conhecimentos, mas com certeza podemos citar os que nos ajudaram a evoluir tanto academicamente / profissionalmente, quanto como pessoa no dia a dia.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Academicamente / profissionalmente obtivemos experiência de trabalhar em grupo, e aprender a microprogramação em python.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dia a dia, o trabalho nos ajudou a aprender que nem sempre temos as peças necessárias para construir algo, mas mostra que com perseverança e vontade de nos adaptar ao cenário, conseguimos fazer o possível com peças limitadas.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218277" y="-476539"/>
            <a:ext cx="7535784" cy="10546262"/>
          </a:xfrm>
          <a:custGeom>
            <a:avLst/>
            <a:gdLst/>
            <a:ahLst/>
            <a:cxnLst/>
            <a:rect r="r" b="b" t="t" l="l"/>
            <a:pathLst>
              <a:path h="10546262" w="7535784">
                <a:moveTo>
                  <a:pt x="0" y="0"/>
                </a:moveTo>
                <a:lnTo>
                  <a:pt x="7535784" y="0"/>
                </a:lnTo>
                <a:lnTo>
                  <a:pt x="7535784" y="10546262"/>
                </a:lnTo>
                <a:lnTo>
                  <a:pt x="0" y="1054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8194" y="1028700"/>
            <a:ext cx="6079205" cy="5202284"/>
            <a:chOff x="0" y="0"/>
            <a:chExt cx="1601107" cy="1370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1108" cy="1370149"/>
            </a:xfrm>
            <a:custGeom>
              <a:avLst/>
              <a:gdLst/>
              <a:ahLst/>
              <a:cxnLst/>
              <a:rect r="r" b="b" t="t" l="l"/>
              <a:pathLst>
                <a:path h="1370149" w="1601108">
                  <a:moveTo>
                    <a:pt x="0" y="0"/>
                  </a:moveTo>
                  <a:lnTo>
                    <a:pt x="1601108" y="0"/>
                  </a:lnTo>
                  <a:lnTo>
                    <a:pt x="1601108" y="1370149"/>
                  </a:lnTo>
                  <a:lnTo>
                    <a:pt x="0" y="1370149"/>
                  </a:lnTo>
                  <a:close/>
                </a:path>
              </a:pathLst>
            </a:custGeom>
            <a:solidFill>
              <a:srgbClr val="061901"/>
            </a:solidFill>
            <a:ln w="38100" cap="sq">
              <a:solidFill>
                <a:srgbClr val="94B9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01107" cy="1408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5722" y="1778759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6937" y="1391310"/>
            <a:ext cx="6092634" cy="171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6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RESULTADOS OBTIDOS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844" y="3591742"/>
            <a:ext cx="56299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https://youtube.com/shorts/JkM2XvW8A1U?si=eS_Mo8LLOOaYwFH-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https://github.com/YagoTorelly/robo_final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3982" y="1608656"/>
            <a:ext cx="21495963" cy="5393533"/>
          </a:xfrm>
          <a:custGeom>
            <a:avLst/>
            <a:gdLst/>
            <a:ahLst/>
            <a:cxnLst/>
            <a:rect r="r" b="b" t="t" l="l"/>
            <a:pathLst>
              <a:path h="5393533" w="21495963">
                <a:moveTo>
                  <a:pt x="0" y="0"/>
                </a:moveTo>
                <a:lnTo>
                  <a:pt x="21495964" y="0"/>
                </a:lnTo>
                <a:lnTo>
                  <a:pt x="21495964" y="5393533"/>
                </a:lnTo>
                <a:lnTo>
                  <a:pt x="0" y="539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3570" y="2108792"/>
            <a:ext cx="11840859" cy="122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8"/>
              </a:lnSpc>
            </a:pPr>
            <a:r>
              <a:rPr lang="en-US" sz="90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48464" y="3494280"/>
            <a:ext cx="1299107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robô foi muito benéfico para nossa formação acadêmica e pessoal. Nos ensinou a superar desafios e mostrar que não devemos contar com apenas o que temos em mão, mas sim com a criatividade e força de vontade para superar estatísticas e demonstrar o nosso valor perante a humanidade.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Nosso robô mostra que a humanidade pode ter uma salvação ecológica com a tecnologia, que não precisamos de muito para montar um protótipo de algo que possa gerar um ambiente mais sustentável e fechado com o meio ambiente.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DAG4VyFHoxg</dc:identifier>
  <dcterms:modified xsi:type="dcterms:W3CDTF">2011-08-01T06:04:30Z</dcterms:modified>
  <cp:revision>1</cp:revision>
  <dc:title>Quinteto fantástico</dc:title>
</cp:coreProperties>
</file>